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1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87149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5653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16527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6672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06670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7544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0584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7622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10603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06152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64037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EBE91-C13F-5847-9670-99EE6EC5DCBD}" type="datetimeFigureOut">
              <a:rPr kumimoji="1" lang="zh-TW" altLang="en-US" smtClean="0"/>
              <a:t>2022/6/5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57D74-9741-B340-A111-01979FF290C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5090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C86DECD-A5D9-D384-0BFC-646DDEF9C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6A8734B-76CB-9639-E6AB-086E333EB11E}"/>
              </a:ext>
            </a:extLst>
          </p:cNvPr>
          <p:cNvSpPr/>
          <p:nvPr/>
        </p:nvSpPr>
        <p:spPr>
          <a:xfrm>
            <a:off x="-1" y="0"/>
            <a:ext cx="5078628" cy="6858000"/>
          </a:xfrm>
          <a:prstGeom prst="rect">
            <a:avLst/>
          </a:prstGeom>
          <a:gradFill flip="none" rotWithShape="1">
            <a:gsLst>
              <a:gs pos="60000">
                <a:srgbClr val="FFFFFF">
                  <a:alpha val="40000"/>
                </a:srgbClr>
              </a:gs>
              <a:gs pos="0">
                <a:srgbClr val="FFFFFF">
                  <a:alpha val="7000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13062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0</Words>
  <Application>Microsoft Macintosh PowerPoint</Application>
  <PresentationFormat>如螢幕大小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佈景主題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吳俊峰</dc:creator>
  <cp:lastModifiedBy>吳俊峰</cp:lastModifiedBy>
  <cp:revision>3</cp:revision>
  <dcterms:created xsi:type="dcterms:W3CDTF">2022-06-06T02:31:29Z</dcterms:created>
  <dcterms:modified xsi:type="dcterms:W3CDTF">2022-06-06T02:57:41Z</dcterms:modified>
</cp:coreProperties>
</file>

<file path=docProps/thumbnail.jpeg>
</file>